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3186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Wijker" userId="2d458861e0be5c5e" providerId="LiveId" clId="{9862B310-8857-4B04-98F6-731568B83DC2}"/>
    <pc:docChg chg="delSld">
      <pc:chgData name="Nick Wijker" userId="2d458861e0be5c5e" providerId="LiveId" clId="{9862B310-8857-4B04-98F6-731568B83DC2}" dt="2024-03-12T15:53:26.814" v="0" actId="47"/>
      <pc:docMkLst>
        <pc:docMk/>
      </pc:docMkLst>
      <pc:sldChg chg="del">
        <pc:chgData name="Nick Wijker" userId="2d458861e0be5c5e" providerId="LiveId" clId="{9862B310-8857-4B04-98F6-731568B83DC2}" dt="2024-03-12T15:53:26.814" v="0" actId="47"/>
        <pc:sldMkLst>
          <pc:docMk/>
          <pc:sldMk cId="0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5b0b12830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5b0b12830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879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870800" y="-16875"/>
            <a:ext cx="3818400" cy="6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rgbClr val="FFFFFF"/>
                </a:solidFill>
              </a:rPr>
              <a:t>Observations</a:t>
            </a:r>
            <a:endParaRPr sz="2600" b="1"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56450" y="477000"/>
            <a:ext cx="22833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>
                <a:solidFill>
                  <a:srgbClr val="FFFFFF"/>
                </a:solidFill>
              </a:rPr>
              <a:t>Developer’s name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56450" y="1300038"/>
            <a:ext cx="22833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>
                <a:solidFill>
                  <a:srgbClr val="FFFFFF"/>
                </a:solidFill>
              </a:rPr>
              <a:t>Observation description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557475" y="477000"/>
            <a:ext cx="22833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>
                <a:solidFill>
                  <a:srgbClr val="FFFFFF"/>
                </a:solidFill>
              </a:rPr>
              <a:t>Game name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913550" y="1300038"/>
            <a:ext cx="22833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>
                <a:solidFill>
                  <a:srgbClr val="FFFFFF"/>
                </a:solidFill>
              </a:rPr>
              <a:t>Test date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49900" y="826825"/>
            <a:ext cx="3818400" cy="40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249825" y="1648200"/>
            <a:ext cx="4245000" cy="40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4240525" y="826825"/>
            <a:ext cx="3069600" cy="40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4647675" y="1648200"/>
            <a:ext cx="2662500" cy="40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422125" y="2244272"/>
            <a:ext cx="3818400" cy="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FFFFFF"/>
                </a:solidFill>
              </a:rPr>
              <a:t>1. HYPOTHESIS</a:t>
            </a:r>
            <a:endParaRPr sz="1700" b="1">
              <a:solidFill>
                <a:srgbClr val="FFFFFF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22125" y="6432675"/>
            <a:ext cx="3818400" cy="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FFFFFF"/>
                </a:solidFill>
              </a:rPr>
              <a:t>3. LEARNINGS AND INSIGHTS</a:t>
            </a:r>
            <a:endParaRPr sz="1700" b="1">
              <a:solidFill>
                <a:srgbClr val="FFFFFF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422125" y="3941025"/>
            <a:ext cx="3818400" cy="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FFFFFF"/>
                </a:solidFill>
              </a:rPr>
              <a:t>2. OBSERVATIONS</a:t>
            </a:r>
            <a:endParaRPr sz="1700" b="1">
              <a:solidFill>
                <a:srgbClr val="FFFFFF"/>
              </a:solidFill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22125" y="8542900"/>
            <a:ext cx="3818400" cy="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FFFFFF"/>
                </a:solidFill>
              </a:rPr>
              <a:t>4. ADVICE</a:t>
            </a:r>
            <a:endParaRPr sz="1700" b="1">
              <a:solidFill>
                <a:srgbClr val="FFFFFF"/>
              </a:solidFill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249900" y="2667000"/>
            <a:ext cx="7060200" cy="1239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249900" y="4372513"/>
            <a:ext cx="7060200" cy="1983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249900" y="6859713"/>
            <a:ext cx="7060200" cy="1607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249900" y="8970125"/>
            <a:ext cx="7060200" cy="1473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Aangepast</PresentationFormat>
  <Paragraphs>9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cp:lastModifiedBy>Nick Wijker</cp:lastModifiedBy>
  <cp:revision>1</cp:revision>
  <dcterms:modified xsi:type="dcterms:W3CDTF">2024-03-12T15:53:29Z</dcterms:modified>
</cp:coreProperties>
</file>