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7559675" cy="1069181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397">
          <p15:clr>
            <a:srgbClr val="A4A3A4"/>
          </p15:clr>
        </p15:guide>
        <p15:guide id="2" pos="157">
          <p15:clr>
            <a:srgbClr val="A4A3A4"/>
          </p15:clr>
        </p15:guide>
        <p15:guide id="3" pos="2477">
          <p15:clr>
            <a:srgbClr val="9AA0A6"/>
          </p15:clr>
        </p15:guide>
        <p15:guide id="4" orient="horz" pos="1729">
          <p15:clr>
            <a:srgbClr val="9AA0A6"/>
          </p15:clr>
        </p15:guide>
        <p15:guide id="5" orient="horz" pos="1680">
          <p15:clr>
            <a:srgbClr val="9AA0A6"/>
          </p15:clr>
        </p15:guide>
        <p15:guide id="6" orient="horz" pos="2483">
          <p15:clr>
            <a:srgbClr val="9AA0A6"/>
          </p15:clr>
        </p15:guide>
        <p15:guide id="7" orient="horz" pos="2798">
          <p15:clr>
            <a:srgbClr val="9AA0A6"/>
          </p15:clr>
        </p15:guide>
        <p15:guide id="8" orient="horz" pos="2754">
          <p15:clr>
            <a:srgbClr val="9AA0A6"/>
          </p15:clr>
        </p15:guide>
        <p15:guide id="9" orient="horz" pos="4052">
          <p15:clr>
            <a:srgbClr val="9AA0A6"/>
          </p15:clr>
        </p15:guide>
        <p15:guide id="10" orient="horz" pos="4367">
          <p15:clr>
            <a:srgbClr val="9AA0A6"/>
          </p15:clr>
        </p15:guide>
        <p15:guide id="11" orient="horz" pos="4321">
          <p15:clr>
            <a:srgbClr val="9AA0A6"/>
          </p15:clr>
        </p15:guide>
        <p15:guide id="12" orient="horz" pos="5650">
          <p15:clr>
            <a:srgbClr val="9AA0A6"/>
          </p15:clr>
        </p15:guide>
        <p15:guide id="13" orient="horz" pos="5697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3186" y="66"/>
      </p:cViewPr>
      <p:guideLst>
        <p:guide orient="horz" pos="1397"/>
        <p:guide pos="157"/>
        <p:guide pos="2477"/>
        <p:guide orient="horz" pos="1729"/>
        <p:guide orient="horz" pos="1680"/>
        <p:guide orient="horz" pos="2483"/>
        <p:guide orient="horz" pos="2798"/>
        <p:guide orient="horz" pos="2754"/>
        <p:guide orient="horz" pos="4052"/>
        <p:guide orient="horz" pos="4367"/>
        <p:guide orient="horz" pos="4321"/>
        <p:guide orient="horz" pos="5650"/>
        <p:guide orient="horz" pos="569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k Wijker" userId="2d458861e0be5c5e" providerId="LiveId" clId="{E16856BF-B18E-4F07-9EBF-D9E8E4A7DFB0}"/>
    <pc:docChg chg="delSld">
      <pc:chgData name="Nick Wijker" userId="2d458861e0be5c5e" providerId="LiveId" clId="{E16856BF-B18E-4F07-9EBF-D9E8E4A7DFB0}" dt="2024-03-12T15:53:38.978" v="0" actId="47"/>
      <pc:docMkLst>
        <pc:docMk/>
      </pc:docMkLst>
      <pc:sldChg chg="del">
        <pc:chgData name="Nick Wijker" userId="2d458861e0be5c5e" providerId="LiveId" clId="{E16856BF-B18E-4F07-9EBF-D9E8E4A7DFB0}" dt="2024-03-12T15:53:38.978" v="0" actId="47"/>
        <pc:sldMkLst>
          <pc:docMk/>
          <pc:sldMk cId="0" sldId="25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17014" y="685800"/>
            <a:ext cx="2424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971c1fbce1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014" y="685800"/>
            <a:ext cx="2424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971c1fbce1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57712" y="1547778"/>
            <a:ext cx="7044600" cy="4266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Autofit/>
          </a:bodyPr>
          <a:lstStyle>
            <a:lvl1pPr marL="457200" lvl="0" indent="-37465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ctr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6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3306900" cy="71016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3995291" y="2395696"/>
            <a:ext cx="3306900" cy="71016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05325" y="935745"/>
            <a:ext cx="5264700" cy="85035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6050" tIns="116050" rIns="116050" bIns="1160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Autofit/>
          </a:bodyPr>
          <a:lstStyle>
            <a:lvl1pPr marL="457200" lvl="0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marL="914400" lvl="1" indent="-3429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marL="1371600" lvl="2" indent="-3429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marL="1828800" lvl="3" indent="-3429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marL="2286000" lvl="4" indent="-3429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marL="2743200" lvl="5" indent="-3429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marL="3200400" lvl="6" indent="-3429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marL="3657600" lvl="7" indent="-3429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marL="4114800" lvl="8" indent="-3429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36FB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870800" y="-16875"/>
            <a:ext cx="3818400" cy="6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 b="1">
                <a:solidFill>
                  <a:srgbClr val="FFFFFF"/>
                </a:solidFill>
              </a:rPr>
              <a:t>Playtest</a:t>
            </a:r>
            <a:endParaRPr sz="2600" b="1">
              <a:solidFill>
                <a:srgbClr val="FFFFFF"/>
              </a:solidFill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422125" y="2244272"/>
            <a:ext cx="3818400" cy="5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b="1">
                <a:solidFill>
                  <a:srgbClr val="FFFFFF"/>
                </a:solidFill>
              </a:rPr>
              <a:t>1. HYPOTHESIS</a:t>
            </a:r>
            <a:endParaRPr sz="1700" b="1">
              <a:solidFill>
                <a:srgbClr val="FFFFFF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422125" y="3941025"/>
            <a:ext cx="3818400" cy="5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b="1">
                <a:solidFill>
                  <a:srgbClr val="FFFFFF"/>
                </a:solidFill>
              </a:rPr>
              <a:t>2. TEST OVERVIEW</a:t>
            </a:r>
            <a:endParaRPr sz="1700" b="1">
              <a:solidFill>
                <a:srgbClr val="FFFFFF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556450" y="477000"/>
            <a:ext cx="2283300" cy="4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i="1">
                <a:solidFill>
                  <a:srgbClr val="FFFFFF"/>
                </a:solidFill>
              </a:rPr>
              <a:t>Developer’s name</a:t>
            </a:r>
            <a:endParaRPr i="1">
              <a:solidFill>
                <a:srgbClr val="FFFFFF"/>
              </a:solidFill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556450" y="1300038"/>
            <a:ext cx="2283300" cy="4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i="1">
                <a:solidFill>
                  <a:srgbClr val="FFFFFF"/>
                </a:solidFill>
              </a:rPr>
              <a:t>Test description</a:t>
            </a:r>
            <a:endParaRPr i="1">
              <a:solidFill>
                <a:srgbClr val="FFFFFF"/>
              </a:solidFill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4557475" y="477000"/>
            <a:ext cx="2283300" cy="4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i="1">
                <a:solidFill>
                  <a:srgbClr val="FFFFFF"/>
                </a:solidFill>
              </a:rPr>
              <a:t>Game name</a:t>
            </a:r>
            <a:endParaRPr i="1">
              <a:solidFill>
                <a:srgbClr val="FFFFFF"/>
              </a:solidFill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4913550" y="1300038"/>
            <a:ext cx="2283300" cy="4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i="1">
                <a:solidFill>
                  <a:srgbClr val="FFFFFF"/>
                </a:solidFill>
              </a:rPr>
              <a:t>Test deadline</a:t>
            </a:r>
            <a:endParaRPr i="1">
              <a:solidFill>
                <a:srgbClr val="FFFFFF"/>
              </a:solidFill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422125" y="6432675"/>
            <a:ext cx="3818400" cy="5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b="1">
                <a:solidFill>
                  <a:srgbClr val="FFFFFF"/>
                </a:solidFill>
              </a:rPr>
              <a:t>3. METRICS</a:t>
            </a:r>
            <a:endParaRPr sz="1700" b="1">
              <a:solidFill>
                <a:srgbClr val="FFFFFF"/>
              </a:solidFill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422125" y="8542900"/>
            <a:ext cx="3818400" cy="5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b="1">
                <a:solidFill>
                  <a:srgbClr val="FFFFFF"/>
                </a:solidFill>
              </a:rPr>
              <a:t>4. CRITERIA</a:t>
            </a:r>
            <a:endParaRPr sz="1700" b="1">
              <a:solidFill>
                <a:srgbClr val="FFFFFF"/>
              </a:solidFill>
            </a:endParaRPr>
          </a:p>
        </p:txBody>
      </p:sp>
      <p:sp>
        <p:nvSpPr>
          <p:cNvPr id="63" name="Google Shape;63;p13"/>
          <p:cNvSpPr/>
          <p:nvPr/>
        </p:nvSpPr>
        <p:spPr>
          <a:xfrm>
            <a:off x="249900" y="826825"/>
            <a:ext cx="3818400" cy="40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3"/>
          <p:cNvSpPr/>
          <p:nvPr/>
        </p:nvSpPr>
        <p:spPr>
          <a:xfrm>
            <a:off x="249825" y="1648200"/>
            <a:ext cx="4245000" cy="40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13"/>
          <p:cNvSpPr/>
          <p:nvPr/>
        </p:nvSpPr>
        <p:spPr>
          <a:xfrm>
            <a:off x="249900" y="2667000"/>
            <a:ext cx="7060200" cy="1239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13"/>
          <p:cNvSpPr/>
          <p:nvPr/>
        </p:nvSpPr>
        <p:spPr>
          <a:xfrm>
            <a:off x="249900" y="4372513"/>
            <a:ext cx="7060200" cy="1983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13"/>
          <p:cNvSpPr/>
          <p:nvPr/>
        </p:nvSpPr>
        <p:spPr>
          <a:xfrm>
            <a:off x="4240525" y="826825"/>
            <a:ext cx="3069600" cy="40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3"/>
          <p:cNvSpPr/>
          <p:nvPr/>
        </p:nvSpPr>
        <p:spPr>
          <a:xfrm>
            <a:off x="4647675" y="1648200"/>
            <a:ext cx="2662500" cy="40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13"/>
          <p:cNvSpPr/>
          <p:nvPr/>
        </p:nvSpPr>
        <p:spPr>
          <a:xfrm>
            <a:off x="249900" y="6859713"/>
            <a:ext cx="7060200" cy="16071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3"/>
          <p:cNvSpPr/>
          <p:nvPr/>
        </p:nvSpPr>
        <p:spPr>
          <a:xfrm>
            <a:off x="249900" y="8970125"/>
            <a:ext cx="7060200" cy="1473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Aangepast</PresentationFormat>
  <Paragraphs>9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cp:lastModifiedBy>Nick Wijker</cp:lastModifiedBy>
  <cp:revision>1</cp:revision>
  <dcterms:modified xsi:type="dcterms:W3CDTF">2024-03-12T15:53:41Z</dcterms:modified>
</cp:coreProperties>
</file>