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97">
          <p15:clr>
            <a:srgbClr val="A4A3A4"/>
          </p15:clr>
        </p15:guide>
        <p15:guide id="2" pos="157">
          <p15:clr>
            <a:srgbClr val="A4A3A4"/>
          </p15:clr>
        </p15:guide>
        <p15:guide id="3" pos="2477">
          <p15:clr>
            <a:srgbClr val="9AA0A6"/>
          </p15:clr>
        </p15:guide>
        <p15:guide id="4" orient="horz" pos="1729">
          <p15:clr>
            <a:srgbClr val="9AA0A6"/>
          </p15:clr>
        </p15:guide>
        <p15:guide id="5" orient="horz" pos="1680">
          <p15:clr>
            <a:srgbClr val="9AA0A6"/>
          </p15:clr>
        </p15:guide>
        <p15:guide id="6" orient="horz" pos="2483">
          <p15:clr>
            <a:srgbClr val="9AA0A6"/>
          </p15:clr>
        </p15:guide>
        <p15:guide id="7" orient="horz" pos="2798">
          <p15:clr>
            <a:srgbClr val="9AA0A6"/>
          </p15:clr>
        </p15:guide>
        <p15:guide id="8" orient="horz" pos="2754">
          <p15:clr>
            <a:srgbClr val="9AA0A6"/>
          </p15:clr>
        </p15:guide>
        <p15:guide id="9" orient="horz" pos="4052">
          <p15:clr>
            <a:srgbClr val="9AA0A6"/>
          </p15:clr>
        </p15:guide>
        <p15:guide id="10" orient="horz" pos="4367">
          <p15:clr>
            <a:srgbClr val="9AA0A6"/>
          </p15:clr>
        </p15:guide>
        <p15:guide id="11" orient="horz" pos="4321">
          <p15:clr>
            <a:srgbClr val="9AA0A6"/>
          </p15:clr>
        </p15:guide>
        <p15:guide id="12" orient="horz" pos="5650">
          <p15:clr>
            <a:srgbClr val="9AA0A6"/>
          </p15:clr>
        </p15:guide>
        <p15:guide id="13" orient="horz" pos="569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86" y="66"/>
      </p:cViewPr>
      <p:guideLst>
        <p:guide orient="horz" pos="1397"/>
        <p:guide pos="157"/>
        <p:guide pos="2477"/>
        <p:guide orient="horz" pos="1729"/>
        <p:guide orient="horz" pos="1680"/>
        <p:guide orient="horz" pos="2483"/>
        <p:guide orient="horz" pos="2798"/>
        <p:guide orient="horz" pos="2754"/>
        <p:guide orient="horz" pos="4052"/>
        <p:guide orient="horz" pos="4367"/>
        <p:guide orient="horz" pos="4321"/>
        <p:guide orient="horz" pos="5650"/>
        <p:guide orient="horz" pos="56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Wijker" userId="2d458861e0be5c5e" providerId="LiveId" clId="{E16856BF-B18E-4F07-9EBF-D9E8E4A7DFB0}"/>
    <pc:docChg chg="delSld">
      <pc:chgData name="Nick Wijker" userId="2d458861e0be5c5e" providerId="LiveId" clId="{E16856BF-B18E-4F07-9EBF-D9E8E4A7DFB0}" dt="2024-03-12T15:53:38.978" v="0" actId="47"/>
      <pc:docMkLst>
        <pc:docMk/>
      </pc:docMkLst>
      <pc:sldChg chg="del">
        <pc:chgData name="Nick Wijker" userId="2d458861e0be5c5e" providerId="LiveId" clId="{E16856BF-B18E-4F07-9EBF-D9E8E4A7DFB0}" dt="2024-03-12T15:53:38.978" v="0" actId="47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71c1fbce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71c1fbce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6FB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70800" y="-16875"/>
            <a:ext cx="3818400" cy="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FFFFFF"/>
                </a:solidFill>
              </a:rPr>
              <a:t>Playtest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22125" y="2244272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1. HYPOTHESIS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22125" y="3941025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2. TEST OVERVIEW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56450" y="477000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Developer’s name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56450" y="1300038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Test description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57475" y="477000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Game name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913550" y="1300038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Test deadline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22125" y="6432675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3. METRICS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22125" y="8542900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4. CRITERIA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49900" y="826825"/>
            <a:ext cx="38184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49825" y="1648200"/>
            <a:ext cx="42450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49900" y="2667000"/>
            <a:ext cx="7060200" cy="123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49900" y="4372513"/>
            <a:ext cx="7060200" cy="198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240525" y="826825"/>
            <a:ext cx="30696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647675" y="1648200"/>
            <a:ext cx="26625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249900" y="6859713"/>
            <a:ext cx="7060200" cy="160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49900" y="8970125"/>
            <a:ext cx="7060200" cy="147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Aangepast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Nick Wijker</cp:lastModifiedBy>
  <cp:revision>1</cp:revision>
  <dcterms:modified xsi:type="dcterms:W3CDTF">2024-03-12T15:53:41Z</dcterms:modified>
</cp:coreProperties>
</file>